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58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er Adar" userId="1e84e739-d48a-41b1-9a09-044d883e3051" providerId="ADAL" clId="{3714B7A7-7378-4745-B316-C2634E8D96E9}"/>
    <pc:docChg chg="undo redo custSel addSld modSld sldOrd">
      <pc:chgData name="Tomer Adar" userId="1e84e739-d48a-41b1-9a09-044d883e3051" providerId="ADAL" clId="{3714B7A7-7378-4745-B316-C2634E8D96E9}" dt="2022-10-11T13:25:58.317" v="8457" actId="20577"/>
      <pc:docMkLst>
        <pc:docMk/>
      </pc:docMkLst>
      <pc:sldChg chg="modSp add">
        <pc:chgData name="Tomer Adar" userId="1e84e739-d48a-41b1-9a09-044d883e3051" providerId="ADAL" clId="{3714B7A7-7378-4745-B316-C2634E8D96E9}" dt="2022-10-11T11:41:23.786" v="8169" actId="20577"/>
        <pc:sldMkLst>
          <pc:docMk/>
          <pc:sldMk cId="477412823" sldId="256"/>
        </pc:sldMkLst>
        <pc:spChg chg="mod">
          <ac:chgData name="Tomer Adar" userId="1e84e739-d48a-41b1-9a09-044d883e3051" providerId="ADAL" clId="{3714B7A7-7378-4745-B316-C2634E8D96E9}" dt="2022-10-11T10:10:01.705" v="62" actId="20577"/>
          <ac:spMkLst>
            <pc:docMk/>
            <pc:sldMk cId="477412823" sldId="256"/>
            <ac:spMk id="2" creationId="{374677BF-125E-422E-87F8-FF8505A51B83}"/>
          </ac:spMkLst>
        </pc:spChg>
        <pc:spChg chg="mod">
          <ac:chgData name="Tomer Adar" userId="1e84e739-d48a-41b1-9a09-044d883e3051" providerId="ADAL" clId="{3714B7A7-7378-4745-B316-C2634E8D96E9}" dt="2022-10-11T11:41:23.786" v="8169" actId="20577"/>
          <ac:spMkLst>
            <pc:docMk/>
            <pc:sldMk cId="477412823" sldId="256"/>
            <ac:spMk id="3" creationId="{7EDD2B57-62A8-404E-9026-4CCBDB5AF7D1}"/>
          </ac:spMkLst>
        </pc:spChg>
      </pc:sldChg>
      <pc:sldChg chg="modSp add">
        <pc:chgData name="Tomer Adar" userId="1e84e739-d48a-41b1-9a09-044d883e3051" providerId="ADAL" clId="{3714B7A7-7378-4745-B316-C2634E8D96E9}" dt="2022-10-11T13:21:58.207" v="8197" actId="20577"/>
        <pc:sldMkLst>
          <pc:docMk/>
          <pc:sldMk cId="2403463443" sldId="257"/>
        </pc:sldMkLst>
        <pc:spChg chg="mod">
          <ac:chgData name="Tomer Adar" userId="1e84e739-d48a-41b1-9a09-044d883e3051" providerId="ADAL" clId="{3714B7A7-7378-4745-B316-C2634E8D96E9}" dt="2022-10-11T10:10:54.071" v="139" actId="20577"/>
          <ac:spMkLst>
            <pc:docMk/>
            <pc:sldMk cId="2403463443" sldId="257"/>
            <ac:spMk id="2" creationId="{1E3468E7-72BE-4DE0-9F95-E83EE582FB9D}"/>
          </ac:spMkLst>
        </pc:spChg>
        <pc:spChg chg="mod">
          <ac:chgData name="Tomer Adar" userId="1e84e739-d48a-41b1-9a09-044d883e3051" providerId="ADAL" clId="{3714B7A7-7378-4745-B316-C2634E8D96E9}" dt="2022-10-11T13:21:58.207" v="8197" actId="20577"/>
          <ac:spMkLst>
            <pc:docMk/>
            <pc:sldMk cId="2403463443" sldId="257"/>
            <ac:spMk id="3" creationId="{4840ED03-D816-4565-931C-DCD52DA80F64}"/>
          </ac:spMkLst>
        </pc:spChg>
      </pc:sldChg>
      <pc:sldChg chg="modSp add">
        <pc:chgData name="Tomer Adar" userId="1e84e739-d48a-41b1-9a09-044d883e3051" providerId="ADAL" clId="{3714B7A7-7378-4745-B316-C2634E8D96E9}" dt="2022-10-11T13:25:58.317" v="8457" actId="20577"/>
        <pc:sldMkLst>
          <pc:docMk/>
          <pc:sldMk cId="1946321549" sldId="258"/>
        </pc:sldMkLst>
        <pc:spChg chg="mod">
          <ac:chgData name="Tomer Adar" userId="1e84e739-d48a-41b1-9a09-044d883e3051" providerId="ADAL" clId="{3714B7A7-7378-4745-B316-C2634E8D96E9}" dt="2022-10-11T10:32:55.560" v="2510" actId="6549"/>
          <ac:spMkLst>
            <pc:docMk/>
            <pc:sldMk cId="1946321549" sldId="258"/>
            <ac:spMk id="2" creationId="{72F06C7C-DE06-44EB-8731-D9EB670812A6}"/>
          </ac:spMkLst>
        </pc:spChg>
        <pc:spChg chg="mod">
          <ac:chgData name="Tomer Adar" userId="1e84e739-d48a-41b1-9a09-044d883e3051" providerId="ADAL" clId="{3714B7A7-7378-4745-B316-C2634E8D96E9}" dt="2022-10-11T13:25:58.317" v="8457" actId="20577"/>
          <ac:spMkLst>
            <pc:docMk/>
            <pc:sldMk cId="1946321549" sldId="258"/>
            <ac:spMk id="3" creationId="{789239BE-8A60-4923-ACEF-A208CA934B61}"/>
          </ac:spMkLst>
        </pc:spChg>
      </pc:sldChg>
      <pc:sldChg chg="addSp delSp modSp add">
        <pc:chgData name="Tomer Adar" userId="1e84e739-d48a-41b1-9a09-044d883e3051" providerId="ADAL" clId="{3714B7A7-7378-4745-B316-C2634E8D96E9}" dt="2022-10-11T11:37:27.791" v="7867" actId="20577"/>
        <pc:sldMkLst>
          <pc:docMk/>
          <pc:sldMk cId="1813386980" sldId="259"/>
        </pc:sldMkLst>
        <pc:spChg chg="mod">
          <ac:chgData name="Tomer Adar" userId="1e84e739-d48a-41b1-9a09-044d883e3051" providerId="ADAL" clId="{3714B7A7-7378-4745-B316-C2634E8D96E9}" dt="2022-10-11T11:37:27.791" v="7867" actId="20577"/>
          <ac:spMkLst>
            <pc:docMk/>
            <pc:sldMk cId="1813386980" sldId="259"/>
            <ac:spMk id="2" creationId="{ED1127AB-87EE-4F80-B220-5F20E538AD1C}"/>
          </ac:spMkLst>
        </pc:spChg>
        <pc:spChg chg="mod">
          <ac:chgData name="Tomer Adar" userId="1e84e739-d48a-41b1-9a09-044d883e3051" providerId="ADAL" clId="{3714B7A7-7378-4745-B316-C2634E8D96E9}" dt="2022-10-11T11:09:46.443" v="5823" actId="20577"/>
          <ac:spMkLst>
            <pc:docMk/>
            <pc:sldMk cId="1813386980" sldId="259"/>
            <ac:spMk id="3" creationId="{17620FB8-A423-4122-A438-FB383EF55E6F}"/>
          </ac:spMkLst>
        </pc:spChg>
        <pc:spChg chg="add del mod">
          <ac:chgData name="Tomer Adar" userId="1e84e739-d48a-41b1-9a09-044d883e3051" providerId="ADAL" clId="{3714B7A7-7378-4745-B316-C2634E8D96E9}" dt="2022-10-11T11:09:45.716" v="5822" actId="478"/>
          <ac:spMkLst>
            <pc:docMk/>
            <pc:sldMk cId="1813386980" sldId="259"/>
            <ac:spMk id="4" creationId="{37ED7862-F6C3-4258-8AC9-1BE7196C1E5D}"/>
          </ac:spMkLst>
        </pc:spChg>
      </pc:sldChg>
      <pc:sldChg chg="modSp add ord">
        <pc:chgData name="Tomer Adar" userId="1e84e739-d48a-41b1-9a09-044d883e3051" providerId="ADAL" clId="{3714B7A7-7378-4745-B316-C2634E8D96E9}" dt="2022-10-11T13:22:08.344" v="8198" actId="20577"/>
        <pc:sldMkLst>
          <pc:docMk/>
          <pc:sldMk cId="1720194847" sldId="260"/>
        </pc:sldMkLst>
        <pc:spChg chg="mod">
          <ac:chgData name="Tomer Adar" userId="1e84e739-d48a-41b1-9a09-044d883e3051" providerId="ADAL" clId="{3714B7A7-7378-4745-B316-C2634E8D96E9}" dt="2022-10-11T10:33:10.679" v="2523" actId="20577"/>
          <ac:spMkLst>
            <pc:docMk/>
            <pc:sldMk cId="1720194847" sldId="260"/>
            <ac:spMk id="2" creationId="{80BE555B-90AD-4D77-9051-3EB9EA68954B}"/>
          </ac:spMkLst>
        </pc:spChg>
        <pc:spChg chg="mod">
          <ac:chgData name="Tomer Adar" userId="1e84e739-d48a-41b1-9a09-044d883e3051" providerId="ADAL" clId="{3714B7A7-7378-4745-B316-C2634E8D96E9}" dt="2022-10-11T13:22:08.344" v="8198" actId="20577"/>
          <ac:spMkLst>
            <pc:docMk/>
            <pc:sldMk cId="1720194847" sldId="260"/>
            <ac:spMk id="3" creationId="{E88989DF-3D2E-4CFA-A73C-D3673121A36C}"/>
          </ac:spMkLst>
        </pc:spChg>
      </pc:sldChg>
      <pc:sldChg chg="modSp add">
        <pc:chgData name="Tomer Adar" userId="1e84e739-d48a-41b1-9a09-044d883e3051" providerId="ADAL" clId="{3714B7A7-7378-4745-B316-C2634E8D96E9}" dt="2022-10-11T13:24:41.451" v="8455" actId="20577"/>
        <pc:sldMkLst>
          <pc:docMk/>
          <pc:sldMk cId="1337125045" sldId="261"/>
        </pc:sldMkLst>
        <pc:spChg chg="mod">
          <ac:chgData name="Tomer Adar" userId="1e84e739-d48a-41b1-9a09-044d883e3051" providerId="ADAL" clId="{3714B7A7-7378-4745-B316-C2634E8D96E9}" dt="2022-10-11T10:42:48.785" v="3607" actId="20577"/>
          <ac:spMkLst>
            <pc:docMk/>
            <pc:sldMk cId="1337125045" sldId="261"/>
            <ac:spMk id="2" creationId="{94777137-AE39-42B8-BFC1-51029A74C11C}"/>
          </ac:spMkLst>
        </pc:spChg>
        <pc:spChg chg="mod">
          <ac:chgData name="Tomer Adar" userId="1e84e739-d48a-41b1-9a09-044d883e3051" providerId="ADAL" clId="{3714B7A7-7378-4745-B316-C2634E8D96E9}" dt="2022-10-11T13:24:41.451" v="8455" actId="20577"/>
          <ac:spMkLst>
            <pc:docMk/>
            <pc:sldMk cId="1337125045" sldId="261"/>
            <ac:spMk id="3" creationId="{C60EA0E6-2711-41FF-824D-3320BDA5EC49}"/>
          </ac:spMkLst>
        </pc:spChg>
      </pc:sldChg>
      <pc:sldChg chg="addSp modSp add">
        <pc:chgData name="Tomer Adar" userId="1e84e739-d48a-41b1-9a09-044d883e3051" providerId="ADAL" clId="{3714B7A7-7378-4745-B316-C2634E8D96E9}" dt="2022-10-11T11:11:20.779" v="5871" actId="20577"/>
        <pc:sldMkLst>
          <pc:docMk/>
          <pc:sldMk cId="3506610850" sldId="262"/>
        </pc:sldMkLst>
        <pc:spChg chg="mod">
          <ac:chgData name="Tomer Adar" userId="1e84e739-d48a-41b1-9a09-044d883e3051" providerId="ADAL" clId="{3714B7A7-7378-4745-B316-C2634E8D96E9}" dt="2022-10-11T11:07:42.679" v="5757" actId="20577"/>
          <ac:spMkLst>
            <pc:docMk/>
            <pc:sldMk cId="3506610850" sldId="262"/>
            <ac:spMk id="2" creationId="{32439ACD-944F-4FAD-BD71-03AB847F9FF3}"/>
          </ac:spMkLst>
        </pc:spChg>
        <pc:spChg chg="mod">
          <ac:chgData name="Tomer Adar" userId="1e84e739-d48a-41b1-9a09-044d883e3051" providerId="ADAL" clId="{3714B7A7-7378-4745-B316-C2634E8D96E9}" dt="2022-10-11T11:11:20.779" v="5871" actId="20577"/>
          <ac:spMkLst>
            <pc:docMk/>
            <pc:sldMk cId="3506610850" sldId="262"/>
            <ac:spMk id="3" creationId="{56E052C8-374D-4D7D-82F1-C9D12420519B}"/>
          </ac:spMkLst>
        </pc:spChg>
        <pc:picChg chg="add">
          <ac:chgData name="Tomer Adar" userId="1e84e739-d48a-41b1-9a09-044d883e3051" providerId="ADAL" clId="{3714B7A7-7378-4745-B316-C2634E8D96E9}" dt="2022-10-11T11:10:53.400" v="5861"/>
          <ac:picMkLst>
            <pc:docMk/>
            <pc:sldMk cId="3506610850" sldId="262"/>
            <ac:picMk id="1026" creationId="{EF396897-6B2E-4554-AA6B-A738FAC14A7D}"/>
          </ac:picMkLst>
        </pc:picChg>
      </pc:sldChg>
      <pc:sldChg chg="modSp add">
        <pc:chgData name="Tomer Adar" userId="1e84e739-d48a-41b1-9a09-044d883e3051" providerId="ADAL" clId="{3714B7A7-7378-4745-B316-C2634E8D96E9}" dt="2022-10-11T13:23:12.380" v="8291" actId="20577"/>
        <pc:sldMkLst>
          <pc:docMk/>
          <pc:sldMk cId="3700029442" sldId="263"/>
        </pc:sldMkLst>
        <pc:spChg chg="mod">
          <ac:chgData name="Tomer Adar" userId="1e84e739-d48a-41b1-9a09-044d883e3051" providerId="ADAL" clId="{3714B7A7-7378-4745-B316-C2634E8D96E9}" dt="2022-10-11T11:18:47.816" v="6206" actId="20577"/>
          <ac:spMkLst>
            <pc:docMk/>
            <pc:sldMk cId="3700029442" sldId="263"/>
            <ac:spMk id="2" creationId="{7E2EA394-344F-4FD9-8FE3-89E32AE68FB6}"/>
          </ac:spMkLst>
        </pc:spChg>
        <pc:spChg chg="mod">
          <ac:chgData name="Tomer Adar" userId="1e84e739-d48a-41b1-9a09-044d883e3051" providerId="ADAL" clId="{3714B7A7-7378-4745-B316-C2634E8D96E9}" dt="2022-10-11T13:23:12.380" v="8291" actId="20577"/>
          <ac:spMkLst>
            <pc:docMk/>
            <pc:sldMk cId="3700029442" sldId="263"/>
            <ac:spMk id="3" creationId="{03B8DB0B-0BA5-4780-B1AE-584095C172D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60040-4B78-4781-8D35-36A6C92AC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4A7370-088A-4C65-870F-6A33C73CF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5BE6D-5404-42E0-B45F-75CC8A901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2B1B4-AAE5-4823-8651-F1CC129F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78F83-1187-4229-B552-BF9765B8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46460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DE6A-36B4-4581-BD50-BB3DB847B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B86E84-9751-4F2B-929A-68F45F408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9323D-B4B5-435B-BE19-38BE78D81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9D959-B0B9-4FC1-A041-195AE4FB3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F99CC-305B-4A6A-8FB1-CE9D7977E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2197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E9242B-FA72-4BCA-81C0-A7C934B363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9809F5-CB6E-41E1-B8CD-31BBFD946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C7597-D3C2-4253-8885-9A3C562EA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7092B-2933-4776-8689-8F65AEA2D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4FB83-EE93-4098-A568-B9062DA5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5059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3C9C6-17FB-41D5-ACF9-9F799C92D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79D7B-FB4C-4400-AC7E-80DB4CD56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274B4-5191-499E-999A-26F6F9E4D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F2169-08DE-4E2C-A5A2-6CB0F05B2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28FC4-AC9C-4423-B29A-CE71C01B1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5569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29676-69E8-48C3-A7B4-032C2ACC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370E6-CACC-4D2A-96AC-C02F00FB6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7822C-5160-4C3F-B289-5CDCD2FB1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25D49-FE97-432A-A361-7E45BF2C8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DF04F-ED5A-4493-9B42-B6AD04236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17309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D9E16-290D-4FFF-BFE4-9EEDEAEDC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B1D5A-F0A7-4A69-9FB6-5FAFE2BA55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4F925E-2D4F-4946-8D0C-777A91220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9D2EC-4447-488E-9797-BAB785B36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ABE58-48FB-44F7-8EB1-4DCB99C90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E8535-0303-41FF-A737-576D87303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4482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C1BD1-F90E-4024-B2C4-01FF5652E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39C2F-E2E7-41AB-B60F-5C0220BD1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05FACA-ED57-4D45-9712-BB46DA5A1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B5A37C-CFAA-4C3B-B74B-5234A824FA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5FB901-A98B-4A8B-B876-E943046F5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828D5B-501E-454E-8279-271EA513C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2FEC7A-1F00-4B5B-ACF2-4AEB30878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222D1D-56C7-4666-B5AF-B8DFAB0BE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1545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5592-62D1-41A1-A25B-AEAB0871C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059706-4177-4534-8217-AE28B8A41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F6F226-186F-4304-9B63-A516F6F4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768F2-054F-4808-B284-9B316F3DD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9278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69991-06F1-4916-A851-C1B23B99F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547B31-9036-446B-93E9-45586E649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94AE98-9A93-4B8E-8601-47A02934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8158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99886-E7E8-4C6C-8CC2-AC4EDA73A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7BB15-457B-4F89-902A-08E265E2E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97E89D-D699-4CDD-9C38-3B51CF109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363FF5-7E3F-4E49-9475-8483E583A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81D6D-F20E-453F-B38A-8690B196A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F7C53-E1BE-4750-9714-7F3CDC38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6065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66CC5-B85A-4769-9994-E9210648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06E34A-2071-4DCA-AC55-FEF506E022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B86472-9606-416C-83E7-D3072B817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A4C1C-4507-4436-9CA4-19D0938B1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356F6-DD7E-4478-90ED-7D570331E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9CB1E-454E-4F1A-840B-ECE199A30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6543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49A31A-FB32-471F-8C99-3BED002A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01275-F1D8-4758-90B2-03CBE36C3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B9539-9B52-4AF7-B7AB-A5D1BB5256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FFCF1-6020-4E70-BE37-41FE65B0FBF1}" type="datetimeFigureOut">
              <a:rPr lang="en-IL" smtClean="0"/>
              <a:t>11/10/2022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23DB3-075C-4E6D-BA4B-FC2FC1193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3D609-E276-44DB-880C-F972BAE77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5469B-5441-473B-858B-6516550DCA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6851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omer-adar@cs.technion.ac.i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677BF-125E-422E-87F8-FF8505A51B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Computational Geometry</a:t>
            </a:r>
            <a:br>
              <a:rPr lang="en-US" dirty="0"/>
            </a:br>
            <a:r>
              <a:rPr lang="en-US" dirty="0"/>
              <a:t>236719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D2B57-62A8-404E-9026-4CCBDB5AF7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Short administration before the first tutorial</a:t>
            </a:r>
          </a:p>
          <a:p>
            <a:r>
              <a:rPr lang="en-US" dirty="0"/>
              <a:t>2022-2023 Winter</a:t>
            </a:r>
          </a:p>
          <a:p>
            <a:r>
              <a:rPr lang="en-US" dirty="0"/>
              <a:t>Tomer Adar</a:t>
            </a:r>
          </a:p>
        </p:txBody>
      </p:sp>
    </p:spTree>
    <p:extLst>
      <p:ext uri="{BB962C8B-B14F-4D97-AF65-F5344CB8AC3E}">
        <p14:creationId xmlns:p14="http://schemas.microsoft.com/office/powerpoint/2010/main" val="47741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468E7-72BE-4DE0-9F95-E83EE582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Teaching Assistant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0ED03-D816-4565-931C-DCD52DA80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name is </a:t>
            </a:r>
            <a:r>
              <a:rPr lang="en-US" b="1" dirty="0"/>
              <a:t>Tomer Adar</a:t>
            </a:r>
          </a:p>
          <a:p>
            <a:r>
              <a:rPr lang="en-US" dirty="0"/>
              <a:t>My mail address: </a:t>
            </a:r>
            <a:r>
              <a:rPr lang="en-US" dirty="0">
                <a:hlinkClick r:id="rId2"/>
              </a:rPr>
              <a:t>tomer-adar@cs.technion.ac.il</a:t>
            </a:r>
            <a:endParaRPr lang="en-US" dirty="0"/>
          </a:p>
          <a:p>
            <a:r>
              <a:rPr lang="en-US" dirty="0"/>
              <a:t>Reception hours upon request by mail.</a:t>
            </a:r>
          </a:p>
          <a:p>
            <a:r>
              <a:rPr lang="en-US" dirty="0"/>
              <a:t>Out of class questions about material and class administration – in the formal WhatsApp group.</a:t>
            </a:r>
          </a:p>
          <a:p>
            <a:r>
              <a:rPr lang="en-US" b="1" dirty="0"/>
              <a:t>Anonymous</a:t>
            </a:r>
            <a:r>
              <a:rPr lang="en-US" dirty="0"/>
              <a:t> questions about the same – by mail. Both questions and answers will be posted by me in the formal WhatsApp group.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63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E555B-90AD-4D77-9051-3EB9EA689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Course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989DF-3D2E-4CFA-A73C-D3673121A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Students </a:t>
            </a:r>
            <a:r>
              <a:rPr lang="en-US" b="1" dirty="0"/>
              <a:t>MUST</a:t>
            </a:r>
            <a:r>
              <a:rPr lang="en-US" dirty="0"/>
              <a:t> have passed Data Structures 1 (234218)</a:t>
            </a:r>
          </a:p>
          <a:p>
            <a:r>
              <a:rPr lang="en-US" dirty="0"/>
              <a:t>It is </a:t>
            </a:r>
            <a:r>
              <a:rPr lang="en-US" u="sng" dirty="0"/>
              <a:t>really recommended</a:t>
            </a:r>
            <a:r>
              <a:rPr lang="en-US" dirty="0"/>
              <a:t> to be familiar with Algorithms 1 (234247)</a:t>
            </a:r>
          </a:p>
          <a:p>
            <a:r>
              <a:rPr lang="en-US" dirty="0"/>
              <a:t>Some tutorials cover not-in-lectures material.</a:t>
            </a:r>
          </a:p>
          <a:p>
            <a:r>
              <a:rPr lang="en-US" dirty="0"/>
              <a:t>Some tutorials precedes the lecture coverage of their material.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19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EA394-344F-4FD9-8FE3-89E32AE68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Language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8DB0B-0BA5-4780-B1AE-584095C17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The course material is given in </a:t>
            </a:r>
            <a:r>
              <a:rPr lang="en-US" b="1" dirty="0"/>
              <a:t>English</a:t>
            </a:r>
            <a:r>
              <a:rPr lang="en-US" dirty="0"/>
              <a:t>.</a:t>
            </a:r>
          </a:p>
          <a:p>
            <a:r>
              <a:rPr lang="en-US" dirty="0"/>
              <a:t>Exercises and Finals are in English.</a:t>
            </a:r>
          </a:p>
          <a:p>
            <a:r>
              <a:rPr lang="en-US" dirty="0"/>
              <a:t>Your solutions to exercises and finals may be submitted also in Hebrew, at your choice.</a:t>
            </a:r>
          </a:p>
          <a:p>
            <a:r>
              <a:rPr lang="en-US" dirty="0"/>
              <a:t>Correspondence in the formal </a:t>
            </a:r>
            <a:r>
              <a:rPr lang="en-US" b="1" dirty="0"/>
              <a:t>WhatsApp</a:t>
            </a:r>
            <a:r>
              <a:rPr lang="en-US" dirty="0"/>
              <a:t> group is in English.</a:t>
            </a:r>
          </a:p>
          <a:p>
            <a:r>
              <a:rPr lang="en-US" b="1" dirty="0"/>
              <a:t>E-Mail messages</a:t>
            </a:r>
            <a:r>
              <a:rPr lang="en-US" dirty="0"/>
              <a:t> are in English and Hebrew at your choice. We will reply using the same language.</a:t>
            </a: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70002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06C7C-DE06-44EB-8731-D9EB67081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239BE-8A60-4923-ACEF-A208CA934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61296" cy="4351338"/>
          </a:xfrm>
        </p:spPr>
        <p:txBody>
          <a:bodyPr/>
          <a:lstStyle/>
          <a:p>
            <a:r>
              <a:rPr lang="en-US" dirty="0"/>
              <a:t>Every </a:t>
            </a:r>
            <a:r>
              <a:rPr lang="en-US" b="1" dirty="0"/>
              <a:t>Tuesday</a:t>
            </a:r>
            <a:r>
              <a:rPr lang="en-US" dirty="0"/>
              <a:t> 12:30-15:30 (a 2-hour lecture + a 1-hour tutorial)</a:t>
            </a:r>
          </a:p>
          <a:p>
            <a:r>
              <a:rPr lang="en-US" dirty="0"/>
              <a:t>Next week is Election Day, </a:t>
            </a:r>
            <a:r>
              <a:rPr lang="en-US" b="1" dirty="0"/>
              <a:t>no class in November 1</a:t>
            </a:r>
            <a:r>
              <a:rPr lang="en-US" b="1" baseline="30000" dirty="0"/>
              <a:t>st</a:t>
            </a:r>
            <a:r>
              <a:rPr lang="en-US" b="1" dirty="0"/>
              <a:t>, 2022</a:t>
            </a:r>
            <a:r>
              <a:rPr lang="en-US" dirty="0"/>
              <a:t>.</a:t>
            </a:r>
          </a:p>
          <a:p>
            <a:r>
              <a:rPr lang="en-US" dirty="0"/>
              <a:t>Copycat day! We have class on Monday December 19, 2022, 12:30-15:30.</a:t>
            </a:r>
          </a:p>
          <a:p>
            <a:endParaRPr lang="en-US" dirty="0"/>
          </a:p>
          <a:p>
            <a:r>
              <a:rPr lang="en-US" dirty="0"/>
              <a:t>Dry exercises dues are </a:t>
            </a:r>
            <a:r>
              <a:rPr lang="en-US" b="1" dirty="0"/>
              <a:t>roughly</a:t>
            </a:r>
            <a:r>
              <a:rPr lang="en-US" dirty="0"/>
              <a:t> by the end of Nov, Dec, Jan.</a:t>
            </a:r>
          </a:p>
          <a:p>
            <a:r>
              <a:rPr lang="en-US" dirty="0"/>
              <a:t>Wet (code) exercise due is </a:t>
            </a:r>
            <a:r>
              <a:rPr lang="en-US" b="1" dirty="0"/>
              <a:t>roughly</a:t>
            </a:r>
            <a:r>
              <a:rPr lang="en-US" dirty="0"/>
              <a:t> by late December.</a:t>
            </a:r>
          </a:p>
          <a:p>
            <a:r>
              <a:rPr lang="en-US" dirty="0"/>
              <a:t>Final exam in February 1,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21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127AB-87EE-4F80-B220-5F20E538A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20FB8-A423-4122-A438-FB383EF55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(3) academic points (</a:t>
            </a:r>
            <a:r>
              <a:rPr lang="he-IL" dirty="0"/>
              <a:t>נקז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Three (3) dry exercises: about 12.5% together (4.17% each)</a:t>
            </a:r>
          </a:p>
          <a:p>
            <a:r>
              <a:rPr lang="en-US" dirty="0"/>
              <a:t>One (1) wet (code) exercise: about 12.5%</a:t>
            </a:r>
          </a:p>
          <a:p>
            <a:r>
              <a:rPr lang="en-US" dirty="0"/>
              <a:t>Final exam: about 75%</a:t>
            </a:r>
          </a:p>
          <a:p>
            <a:r>
              <a:rPr lang="en-US" dirty="0"/>
              <a:t>All exercise work is done in </a:t>
            </a:r>
            <a:r>
              <a:rPr lang="en-US" b="1" dirty="0"/>
              <a:t>singletons</a:t>
            </a:r>
            <a:r>
              <a:rPr lang="en-US" dirty="0"/>
              <a:t>.</a:t>
            </a:r>
          </a:p>
          <a:p>
            <a:r>
              <a:rPr lang="en-US" dirty="0"/>
              <a:t>It is really recommended to begin your work on the wet exercise as soon as it is published.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813386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7137-AE39-42B8-BFC1-51029A74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Submissions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EA0E6-2711-41FF-824D-3320BDA5E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Late submission due to a justified reason (illness, duty) is approved according to the faculty regulations.</a:t>
            </a:r>
          </a:p>
          <a:p>
            <a:r>
              <a:rPr lang="en-US" dirty="0"/>
              <a:t>Late submission due to other reasons should be requested by e-mail.</a:t>
            </a:r>
          </a:p>
          <a:p>
            <a:endParaRPr lang="en-US" dirty="0"/>
          </a:p>
          <a:p>
            <a:r>
              <a:rPr lang="en-US" dirty="0"/>
              <a:t>I will do my best (not a guarantee) in order to grade all exercises within two weeks.</a:t>
            </a: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337125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39ACD-944F-4FAD-BD71-03AB847F9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Have fun!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052C8-374D-4D7D-82F1-C9D124205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Yes, geometry is fun.</a:t>
            </a:r>
          </a:p>
          <a:p>
            <a:endParaRPr lang="en-US" dirty="0"/>
          </a:p>
        </p:txBody>
      </p:sp>
      <p:pic>
        <p:nvPicPr>
          <p:cNvPr id="1026" name="Picture 2" descr="https://upload.wikimedia.org/wikipedia/commons/thumb/f/f4/Penrose_triangle.svg/200px-Penrose_triangle.svg.png">
            <a:extLst>
              <a:ext uri="{FF2B5EF4-FFF2-40B4-BE49-F238E27FC236}">
                <a16:creationId xmlns:a16="http://schemas.microsoft.com/office/drawing/2014/main" id="{EF396897-6B2E-4554-AA6B-A738FAC14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2600325"/>
            <a:ext cx="1905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610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397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Computational Geometry 236719</vt:lpstr>
      <vt:lpstr>Your Teaching Assistant</vt:lpstr>
      <vt:lpstr>The Course</vt:lpstr>
      <vt:lpstr>The Language</vt:lpstr>
      <vt:lpstr>Timeline</vt:lpstr>
      <vt:lpstr>Grading</vt:lpstr>
      <vt:lpstr>Late Submissions</vt:lpstr>
      <vt:lpstr>Have fun!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Geometry 236719</dc:title>
  <dc:creator>Tomer Adar</dc:creator>
  <cp:lastModifiedBy>Tomer Adar</cp:lastModifiedBy>
  <cp:revision>1</cp:revision>
  <dcterms:created xsi:type="dcterms:W3CDTF">2022-10-11T10:09:10Z</dcterms:created>
  <dcterms:modified xsi:type="dcterms:W3CDTF">2022-10-11T13:26:13Z</dcterms:modified>
</cp:coreProperties>
</file>